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62" r:id="rId5"/>
    <p:sldId id="257" r:id="rId6"/>
    <p:sldId id="263" r:id="rId7"/>
    <p:sldId id="258" r:id="rId8"/>
    <p:sldId id="264" r:id="rId9"/>
    <p:sldId id="259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32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51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56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14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21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90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7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89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13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34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F073-92BB-42B5-9212-359E3B43C7C4}" type="datetimeFigureOut">
              <a:rPr lang="nl-NL" smtClean="0"/>
              <a:t>17-6-2020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2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3474" y="139337"/>
            <a:ext cx="10101943" cy="6052457"/>
          </a:xfrm>
        </p:spPr>
        <p:txBody>
          <a:bodyPr>
            <a:normAutofit fontScale="90000"/>
          </a:bodyPr>
          <a:lstStyle/>
          <a:p>
            <a:pPr algn="l"/>
            <a:r>
              <a:rPr lang="nl-NL" sz="4400" dirty="0" smtClean="0"/>
              <a:t>We gaan vandaag kijken of jij weet welke drie woorden bij elkaar horen en over 1 onderwerp gaan.</a:t>
            </a:r>
            <a:br>
              <a:rPr lang="nl-NL" sz="4400" dirty="0" smtClean="0"/>
            </a:b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 smtClean="0"/>
              <a:t>Op elke dia staan 4 woorden.</a:t>
            </a:r>
            <a:br>
              <a:rPr lang="nl-NL" sz="4400" dirty="0" smtClean="0"/>
            </a:br>
            <a:r>
              <a:rPr lang="nl-NL" sz="4400" dirty="0" smtClean="0"/>
              <a:t>3 woorden gaan over 1 onderwerp.</a:t>
            </a:r>
            <a:br>
              <a:rPr lang="nl-NL" sz="4400" dirty="0" smtClean="0"/>
            </a:br>
            <a:r>
              <a:rPr lang="nl-NL" sz="4400" dirty="0" smtClean="0"/>
              <a:t>Dat betekend dat 1 woord er niet bij hoort. </a:t>
            </a:r>
            <a:br>
              <a:rPr lang="nl-NL" sz="4400" dirty="0" smtClean="0"/>
            </a:br>
            <a:r>
              <a:rPr lang="nl-NL" sz="4400" dirty="0"/>
              <a:t/>
            </a:r>
            <a:br>
              <a:rPr lang="nl-NL" sz="4400" dirty="0"/>
            </a:br>
            <a:r>
              <a:rPr lang="nl-NL" sz="4400" dirty="0" smtClean="0"/>
              <a:t>Weet jij welk woord en waarom? </a:t>
            </a:r>
            <a:br>
              <a:rPr lang="nl-NL" sz="4400" dirty="0" smtClean="0"/>
            </a:br>
            <a:r>
              <a:rPr lang="nl-NL" sz="4400" dirty="0" smtClean="0"/>
              <a:t>Schrijf dat op een blaadje.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20636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Niet? Pasteuriseren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gaat het over? </a:t>
            </a:r>
          </a:p>
          <a:p>
            <a:pPr marL="0" indent="0">
              <a:buNone/>
            </a:pPr>
            <a:r>
              <a:rPr lang="nl-NL" dirty="0" smtClean="0"/>
              <a:t>Bacteriën </a:t>
            </a:r>
            <a:r>
              <a:rPr lang="nl-NL" dirty="0"/>
              <a:t>die zich inkapselen en alleen gedood kunnen worden door steriliseren ( boven de 100 graden verhitten)</a:t>
            </a:r>
          </a:p>
          <a:p>
            <a:endParaRPr lang="nl-NL" dirty="0"/>
          </a:p>
          <a:p>
            <a:r>
              <a:rPr lang="nl-NL" dirty="0" smtClean="0"/>
              <a:t>Inkapselen</a:t>
            </a:r>
            <a:endParaRPr lang="nl-NL" dirty="0"/>
          </a:p>
          <a:p>
            <a:r>
              <a:rPr lang="nl-NL" dirty="0" err="1" smtClean="0"/>
              <a:t>Endosporen</a:t>
            </a:r>
            <a:endParaRPr lang="nl-NL" dirty="0"/>
          </a:p>
          <a:p>
            <a:r>
              <a:rPr lang="nl-NL" dirty="0"/>
              <a:t>Steriliseren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2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Hamburger</a:t>
            </a:r>
          </a:p>
          <a:p>
            <a:r>
              <a:rPr lang="nl-NL" dirty="0" smtClean="0"/>
              <a:t>Eieren</a:t>
            </a:r>
          </a:p>
          <a:p>
            <a:r>
              <a:rPr lang="nl-NL" dirty="0" smtClean="0"/>
              <a:t>Peulvruchten</a:t>
            </a:r>
          </a:p>
          <a:p>
            <a:r>
              <a:rPr lang="nl-NL" dirty="0" smtClean="0"/>
              <a:t>Appel</a:t>
            </a:r>
          </a:p>
          <a:p>
            <a:endParaRPr lang="nl-NL" dirty="0"/>
          </a:p>
          <a:p>
            <a:r>
              <a:rPr lang="nl-NL" dirty="0" smtClean="0"/>
              <a:t>Welk woord dus niet?</a:t>
            </a:r>
          </a:p>
          <a:p>
            <a:r>
              <a:rPr lang="nl-NL" dirty="0" smtClean="0"/>
              <a:t>De appel. De rest hoort in het vak van de eiwitten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277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1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/>
          <a:lstStyle/>
          <a:p>
            <a:pPr algn="l"/>
            <a:r>
              <a:rPr lang="nl-NL" sz="6000" dirty="0"/>
              <a:t>30 Graden</a:t>
            </a:r>
          </a:p>
          <a:p>
            <a:pPr algn="l"/>
            <a:r>
              <a:rPr lang="nl-NL" sz="6000" dirty="0"/>
              <a:t>Suiker</a:t>
            </a:r>
          </a:p>
          <a:p>
            <a:pPr algn="l"/>
            <a:r>
              <a:rPr lang="nl-NL" sz="6000" dirty="0"/>
              <a:t>Koolzuurgas</a:t>
            </a:r>
          </a:p>
          <a:p>
            <a:pPr algn="l"/>
            <a:r>
              <a:rPr lang="nl-NL" sz="6000" dirty="0"/>
              <a:t>Steriliseren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721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Niet: Steriliseren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gaan het over?</a:t>
            </a:r>
          </a:p>
          <a:p>
            <a:endParaRPr lang="nl-NL" dirty="0"/>
          </a:p>
          <a:p>
            <a:r>
              <a:rPr lang="nl-NL" dirty="0" smtClean="0"/>
              <a:t>GIST</a:t>
            </a:r>
          </a:p>
          <a:p>
            <a:endParaRPr lang="nl-NL" dirty="0" smtClean="0"/>
          </a:p>
          <a:p>
            <a:r>
              <a:rPr lang="nl-NL" dirty="0"/>
              <a:t>30 Graden</a:t>
            </a:r>
          </a:p>
          <a:p>
            <a:r>
              <a:rPr lang="nl-NL" dirty="0"/>
              <a:t>Suiker</a:t>
            </a:r>
          </a:p>
          <a:p>
            <a:r>
              <a:rPr lang="nl-NL" dirty="0"/>
              <a:t>Koolzuurgas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428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2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>
            <a:normAutofit/>
          </a:bodyPr>
          <a:lstStyle/>
          <a:p>
            <a:pPr algn="l"/>
            <a:r>
              <a:rPr lang="nl-NL" sz="6000" dirty="0"/>
              <a:t>Yoghurt</a:t>
            </a:r>
          </a:p>
          <a:p>
            <a:pPr algn="l"/>
            <a:r>
              <a:rPr lang="nl-NL" sz="6000" dirty="0"/>
              <a:t>Bier</a:t>
            </a:r>
          </a:p>
          <a:p>
            <a:pPr algn="l"/>
            <a:r>
              <a:rPr lang="nl-NL" sz="6000" dirty="0"/>
              <a:t>Wijn</a:t>
            </a:r>
          </a:p>
          <a:p>
            <a:pPr algn="l"/>
            <a:r>
              <a:rPr lang="nl-NL" sz="6000" dirty="0"/>
              <a:t>Brood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262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Niet? Yoghurt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gaat het over? Producten die zijn gemaakt door gist. Yoghurt door bacteriën </a:t>
            </a:r>
          </a:p>
          <a:p>
            <a:endParaRPr lang="nl-NL" dirty="0"/>
          </a:p>
          <a:p>
            <a:r>
              <a:rPr lang="nl-NL" dirty="0" smtClean="0"/>
              <a:t>Bier</a:t>
            </a:r>
            <a:endParaRPr lang="nl-NL" dirty="0"/>
          </a:p>
          <a:p>
            <a:r>
              <a:rPr lang="nl-NL" dirty="0"/>
              <a:t>Wijn</a:t>
            </a:r>
          </a:p>
          <a:p>
            <a:r>
              <a:rPr lang="nl-NL" dirty="0"/>
              <a:t>Brood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432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3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 </a:t>
            </a:r>
          </a:p>
          <a:p>
            <a:pPr algn="l"/>
            <a:r>
              <a:rPr lang="nl-NL" sz="6000" dirty="0"/>
              <a:t>Vocht</a:t>
            </a:r>
          </a:p>
          <a:p>
            <a:pPr algn="l"/>
            <a:r>
              <a:rPr lang="nl-NL" sz="6000" dirty="0"/>
              <a:t>PH neutraal</a:t>
            </a:r>
          </a:p>
          <a:p>
            <a:pPr algn="l"/>
            <a:r>
              <a:rPr lang="nl-NL" sz="6000" dirty="0"/>
              <a:t>Zuurstof</a:t>
            </a:r>
          </a:p>
          <a:p>
            <a:pPr algn="l"/>
            <a:r>
              <a:rPr lang="nl-NL" sz="6000" dirty="0"/>
              <a:t>Refractometer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63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Niet? Refractometer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gaat het over?</a:t>
            </a:r>
          </a:p>
          <a:p>
            <a:endParaRPr lang="nl-NL" dirty="0"/>
          </a:p>
          <a:p>
            <a:r>
              <a:rPr lang="nl-NL" dirty="0" smtClean="0"/>
              <a:t>Levensvoorwaarde.</a:t>
            </a:r>
          </a:p>
          <a:p>
            <a:endParaRPr lang="nl-NL" dirty="0"/>
          </a:p>
          <a:p>
            <a:r>
              <a:rPr lang="nl-NL" dirty="0" smtClean="0"/>
              <a:t>Vocht</a:t>
            </a:r>
            <a:endParaRPr lang="nl-NL" dirty="0"/>
          </a:p>
          <a:p>
            <a:r>
              <a:rPr lang="nl-NL" dirty="0"/>
              <a:t>p</a:t>
            </a:r>
            <a:r>
              <a:rPr lang="nl-NL" dirty="0" smtClean="0"/>
              <a:t>H </a:t>
            </a:r>
            <a:r>
              <a:rPr lang="nl-NL" dirty="0"/>
              <a:t>neutraal</a:t>
            </a:r>
          </a:p>
          <a:p>
            <a:r>
              <a:rPr lang="nl-NL" dirty="0"/>
              <a:t>Zuurstof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967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4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/>
          <a:lstStyle/>
          <a:p>
            <a:pPr algn="l"/>
            <a:r>
              <a:rPr lang="nl-NL" sz="6000" dirty="0"/>
              <a:t>Inkapselen</a:t>
            </a:r>
          </a:p>
          <a:p>
            <a:pPr algn="l"/>
            <a:r>
              <a:rPr lang="nl-NL" sz="6000" dirty="0"/>
              <a:t>Pasteuriseren</a:t>
            </a:r>
          </a:p>
          <a:p>
            <a:pPr algn="l"/>
            <a:r>
              <a:rPr lang="nl-NL" sz="6000" dirty="0" err="1"/>
              <a:t>Endosporen</a:t>
            </a:r>
            <a:endParaRPr lang="nl-NL" sz="6000" dirty="0"/>
          </a:p>
          <a:p>
            <a:pPr algn="l"/>
            <a:r>
              <a:rPr lang="nl-NL" sz="6000" dirty="0"/>
              <a:t>Steriliseren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2838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254</Words>
  <Application>Microsoft Office PowerPoint</Application>
  <PresentationFormat>Breedbeeld</PresentationFormat>
  <Paragraphs>59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We gaan vandaag kijken of jij weet welke drie woorden bij elkaar horen en over 1 onderwerp gaan.  Op elke dia staan 4 woorden. 3 woorden gaan over 1 onderwerp. Dat betekend dat 1 woord er niet bij hoort.   Weet jij welk woord en waarom?  Schrijf dat op een blaadje.</vt:lpstr>
      <vt:lpstr>Even oefenen</vt:lpstr>
      <vt:lpstr>1 Welk woord hoort er niet bij?     Waar gaan de 3 juiste woorden over? </vt:lpstr>
      <vt:lpstr>Niet: Steriliseren</vt:lpstr>
      <vt:lpstr>2 Welk woord hoort er niet bij?     Waar gaan de 3 juiste woorden over? </vt:lpstr>
      <vt:lpstr>Niet? Yoghurt</vt:lpstr>
      <vt:lpstr>3 Welk woord hoort er niet bij?     Waar gaan de 3 juiste woorden over? </vt:lpstr>
      <vt:lpstr>Niet? Refractometer</vt:lpstr>
      <vt:lpstr>4 Welk woord hoort er niet bij?     Waar gaan de 3 juiste woorden over? </vt:lpstr>
      <vt:lpstr>Niet? Pasteuriseren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Welk woord hoort er niet bij?     Waar gaan de 3 juiste woorden over?</dc:title>
  <dc:creator>Mirjam Westerhof</dc:creator>
  <cp:lastModifiedBy>Mirjam Westerhof</cp:lastModifiedBy>
  <cp:revision>6</cp:revision>
  <dcterms:created xsi:type="dcterms:W3CDTF">2019-07-04T12:19:56Z</dcterms:created>
  <dcterms:modified xsi:type="dcterms:W3CDTF">2020-06-17T09:30:01Z</dcterms:modified>
</cp:coreProperties>
</file>